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81BF-745A-4F03-9997-A9E6116C538B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E280-46B7-45DC-BEFE-F53901D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หน่วยที่ </a:t>
            </a:r>
            <a:r>
              <a:rPr lang="en-US" sz="4000" dirty="0" smtClean="0"/>
              <a:t>2</a:t>
            </a:r>
            <a:endParaRPr lang="en-US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452688" y="858838"/>
            <a:ext cx="4857750" cy="914400"/>
            <a:chOff x="1005" y="813"/>
            <a:chExt cx="3060" cy="576"/>
          </a:xfrm>
        </p:grpSpPr>
        <p:sp>
          <p:nvSpPr>
            <p:cNvPr id="19476" name="Rectangle 10"/>
            <p:cNvSpPr>
              <a:spLocks noChangeArrowheads="1"/>
            </p:cNvSpPr>
            <p:nvPr/>
          </p:nvSpPr>
          <p:spPr bwMode="auto">
            <a:xfrm>
              <a:off x="1005" y="813"/>
              <a:ext cx="222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cs typeface="FreesiaUPC" pitchFamily="34" charset="-34"/>
                </a:rPr>
                <a:t>จงหาอนุพันธ์ของ </a:t>
              </a:r>
              <a:r>
                <a:rPr lang="th-TH" sz="5400">
                  <a:latin typeface="Angsana New" pitchFamily="18" charset="-34"/>
                  <a:cs typeface="FreesiaUPC" pitchFamily="34" charset="-34"/>
                </a:rPr>
                <a:t>y =</a:t>
              </a:r>
              <a:r>
                <a:rPr lang="th-TH" sz="4000" b="1">
                  <a:latin typeface="Angsana New" pitchFamily="18" charset="-34"/>
                  <a:cs typeface="FreesiaUPC" pitchFamily="34" charset="-34"/>
                </a:rPr>
                <a:t> </a:t>
              </a:r>
              <a:endParaRPr lang="th-TH" sz="4000" b="1">
                <a:cs typeface="FreesiaUPC" pitchFamily="34" charset="-34"/>
              </a:endParaRPr>
            </a:p>
          </p:txBody>
        </p:sp>
        <p:graphicFrame>
          <p:nvGraphicFramePr>
            <p:cNvPr id="19462" name="Object 9"/>
            <p:cNvGraphicFramePr>
              <a:graphicFrameLocks noChangeAspect="1"/>
            </p:cNvGraphicFramePr>
            <p:nvPr/>
          </p:nvGraphicFramePr>
          <p:xfrm>
            <a:off x="3187" y="923"/>
            <a:ext cx="878" cy="358"/>
          </p:xfrm>
          <a:graphic>
            <a:graphicData uri="http://schemas.openxmlformats.org/presentationml/2006/ole">
              <p:oleObj spid="_x0000_s1030" name="Microsoft Equation 3.0" r:id="rId3" imgW="558800" imgH="228600" progId="Equation.3">
                <p:embed/>
              </p:oleObj>
            </a:graphicData>
          </a:graphic>
        </p:graphicFrame>
      </p:grp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395413" y="234950"/>
            <a:ext cx="14033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chemeClr val="bg1"/>
                </a:solidFill>
                <a:cs typeface="FreesiaUPC" pitchFamily="34" charset="-34"/>
              </a:rPr>
              <a:t>ตัวอย่าง</a:t>
            </a:r>
            <a:endParaRPr lang="th-TH" sz="4000" b="1" dirty="0">
              <a:solidFill>
                <a:schemeClr val="bg1"/>
              </a:solidFill>
              <a:cs typeface="FreesiaUPC" pitchFamily="34" charset="-34"/>
              <a:sym typeface="Euclid Symbol" charset="2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35000" y="1514475"/>
            <a:ext cx="1154113" cy="974725"/>
            <a:chOff x="492" y="2068"/>
            <a:chExt cx="727" cy="614"/>
          </a:xfrm>
        </p:grpSpPr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492" y="2068"/>
              <a:ext cx="727" cy="614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75" name="Rectangle 22"/>
            <p:cNvSpPr>
              <a:spLocks noChangeArrowheads="1"/>
            </p:cNvSpPr>
            <p:nvPr/>
          </p:nvSpPr>
          <p:spPr bwMode="auto">
            <a:xfrm>
              <a:off x="558" y="2178"/>
              <a:ext cx="6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solidFill>
                    <a:schemeClr val="accent2"/>
                  </a:solidFill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วิธีทำ</a:t>
              </a:r>
              <a:endParaRPr lang="th-TH" sz="4000" b="1">
                <a:solidFill>
                  <a:schemeClr val="accent2"/>
                </a:solidFill>
                <a:latin typeface="Angsana New" pitchFamily="18" charset="-34"/>
                <a:ea typeface="Calibri" pitchFamily="34" charset="0"/>
                <a:cs typeface="FreesiaUPC" pitchFamily="34" charset="-34"/>
                <a:sym typeface="Euclid Symbol" charset="2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403475" y="1544638"/>
            <a:ext cx="3614738" cy="914400"/>
            <a:chOff x="1378" y="781"/>
            <a:chExt cx="2277" cy="576"/>
          </a:xfrm>
        </p:grpSpPr>
        <p:sp>
          <p:nvSpPr>
            <p:cNvPr id="19473" name="Rectangle 21"/>
            <p:cNvSpPr>
              <a:spLocks noChangeArrowheads="1"/>
            </p:cNvSpPr>
            <p:nvPr/>
          </p:nvSpPr>
          <p:spPr bwMode="auto">
            <a:xfrm>
              <a:off x="1378" y="781"/>
              <a:ext cx="120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จาก   </a:t>
              </a:r>
              <a:r>
                <a:rPr lang="th-TH" sz="54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y </a:t>
              </a:r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  =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19461" name="Object 20"/>
            <p:cNvGraphicFramePr>
              <a:graphicFrameLocks noChangeAspect="1"/>
            </p:cNvGraphicFramePr>
            <p:nvPr/>
          </p:nvGraphicFramePr>
          <p:xfrm>
            <a:off x="2637" y="860"/>
            <a:ext cx="1018" cy="414"/>
          </p:xfrm>
          <a:graphic>
            <a:graphicData uri="http://schemas.openxmlformats.org/presentationml/2006/ole">
              <p:oleObj spid="_x0000_s1029" name="Microsoft Equation 3.0" r:id="rId4" imgW="558800" imgH="228600" progId="Equation.3">
                <p:embed/>
              </p:oleObj>
            </a:graphicData>
          </a:graphic>
        </p:graphicFrame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724025" y="2247900"/>
            <a:ext cx="6545263" cy="914400"/>
            <a:chOff x="950" y="1161"/>
            <a:chExt cx="4123" cy="576"/>
          </a:xfrm>
        </p:grpSpPr>
        <p:sp>
          <p:nvSpPr>
            <p:cNvPr id="19472" name="Rectangle 22"/>
            <p:cNvSpPr>
              <a:spLocks noChangeArrowheads="1"/>
            </p:cNvSpPr>
            <p:nvPr/>
          </p:nvSpPr>
          <p:spPr bwMode="auto">
            <a:xfrm>
              <a:off x="950" y="1161"/>
              <a:ext cx="33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กำหนดให้   </a:t>
              </a:r>
              <a:r>
                <a:rPr lang="th-TH" sz="54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y = u</a:t>
              </a:r>
              <a:r>
                <a:rPr lang="th-TH" sz="5400" baseline="300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2</a:t>
              </a:r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   โดยที่    </a:t>
              </a:r>
              <a:r>
                <a:rPr lang="th-TH" sz="54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u =</a:t>
              </a:r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19460" name="Object 19"/>
            <p:cNvGraphicFramePr>
              <a:graphicFrameLocks noChangeAspect="1"/>
            </p:cNvGraphicFramePr>
            <p:nvPr/>
          </p:nvGraphicFramePr>
          <p:xfrm>
            <a:off x="4396" y="1257"/>
            <a:ext cx="677" cy="330"/>
          </p:xfrm>
          <a:graphic>
            <a:graphicData uri="http://schemas.openxmlformats.org/presentationml/2006/ole">
              <p:oleObj spid="_x0000_s1028" name="Microsoft Equation 3.0" r:id="rId5" imgW="393529" imgH="190417" progId="Equation.3">
                <p:embed/>
              </p:oleObj>
            </a:graphicData>
          </a:graphic>
        </p:graphicFrame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835150" y="3087688"/>
            <a:ext cx="6030913" cy="1011237"/>
            <a:chOff x="1020" y="1636"/>
            <a:chExt cx="3799" cy="637"/>
          </a:xfrm>
        </p:grpSpPr>
        <p:sp>
          <p:nvSpPr>
            <p:cNvPr id="19469" name="Rectangle 23"/>
            <p:cNvSpPr>
              <a:spLocks noChangeArrowheads="1"/>
            </p:cNvSpPr>
            <p:nvPr/>
          </p:nvSpPr>
          <p:spPr bwMode="auto">
            <a:xfrm>
              <a:off x="1020" y="1709"/>
              <a:ext cx="10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ซึ่งจะได้   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19458" name="Object 18"/>
            <p:cNvGraphicFramePr>
              <a:graphicFrameLocks noChangeAspect="1"/>
            </p:cNvGraphicFramePr>
            <p:nvPr/>
          </p:nvGraphicFramePr>
          <p:xfrm>
            <a:off x="1959" y="1645"/>
            <a:ext cx="368" cy="628"/>
          </p:xfrm>
          <a:graphic>
            <a:graphicData uri="http://schemas.openxmlformats.org/presentationml/2006/ole">
              <p:oleObj spid="_x0000_s1026" name="Microsoft Equation 3.0" r:id="rId6" imgW="228501" imgH="393529" progId="Equation.3">
                <p:embed/>
              </p:oleObj>
            </a:graphicData>
          </a:graphic>
        </p:graphicFrame>
        <p:sp>
          <p:nvSpPr>
            <p:cNvPr id="19470" name="Rectangle 24"/>
            <p:cNvSpPr>
              <a:spLocks noChangeArrowheads="1"/>
            </p:cNvSpPr>
            <p:nvPr/>
          </p:nvSpPr>
          <p:spPr bwMode="auto">
            <a:xfrm>
              <a:off x="2311" y="1637"/>
              <a:ext cx="13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  2</a:t>
              </a:r>
              <a:r>
                <a:rPr lang="th-TH" sz="54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u</a:t>
              </a:r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    และ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19459" name="Object 17"/>
            <p:cNvGraphicFramePr>
              <a:graphicFrameLocks noChangeAspect="1"/>
            </p:cNvGraphicFramePr>
            <p:nvPr/>
          </p:nvGraphicFramePr>
          <p:xfrm>
            <a:off x="3733" y="1654"/>
            <a:ext cx="355" cy="607"/>
          </p:xfrm>
          <a:graphic>
            <a:graphicData uri="http://schemas.openxmlformats.org/presentationml/2006/ole">
              <p:oleObj spid="_x0000_s1027" name="Microsoft Equation 3.0" r:id="rId7" imgW="228501" imgH="393529" progId="Equation.3">
                <p:embed/>
              </p:oleObj>
            </a:graphicData>
          </a:graphic>
        </p:graphicFrame>
        <p:sp>
          <p:nvSpPr>
            <p:cNvPr id="19471" name="Rectangle 25"/>
            <p:cNvSpPr>
              <a:spLocks noChangeArrowheads="1"/>
            </p:cNvSpPr>
            <p:nvPr/>
          </p:nvSpPr>
          <p:spPr bwMode="auto">
            <a:xfrm>
              <a:off x="3994" y="1636"/>
              <a:ext cx="825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 =  2</a:t>
              </a:r>
              <a:r>
                <a:rPr lang="th-TH" sz="5400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x</a:t>
              </a:r>
              <a:endParaRPr lang="th-TH" sz="5400">
                <a:ea typeface="Calibri" pitchFamily="34" charset="0"/>
                <a:cs typeface="FreesiaUPC" pitchFamily="34" charset="-34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81200" y="3105150"/>
            <a:ext cx="4437063" cy="1290638"/>
            <a:chOff x="917" y="812"/>
            <a:chExt cx="2795" cy="813"/>
          </a:xfrm>
        </p:grpSpPr>
        <p:graphicFrame>
          <p:nvGraphicFramePr>
            <p:cNvPr id="20488" name="Object 8"/>
            <p:cNvGraphicFramePr>
              <a:graphicFrameLocks noChangeAspect="1"/>
            </p:cNvGraphicFramePr>
            <p:nvPr/>
          </p:nvGraphicFramePr>
          <p:xfrm>
            <a:off x="1577" y="812"/>
            <a:ext cx="476" cy="813"/>
          </p:xfrm>
          <a:graphic>
            <a:graphicData uri="http://schemas.openxmlformats.org/presentationml/2006/ole">
              <p:oleObj spid="_x0000_s2056" name="Microsoft Equation 3.0" r:id="rId3" imgW="228501" imgH="393529" progId="Equation.3">
                <p:embed/>
              </p:oleObj>
            </a:graphicData>
          </a:graphic>
        </p:graphicFrame>
        <p:sp>
          <p:nvSpPr>
            <p:cNvPr id="20501" name="Rectangle 9"/>
            <p:cNvSpPr>
              <a:spLocks noChangeArrowheads="1"/>
            </p:cNvSpPr>
            <p:nvPr/>
          </p:nvSpPr>
          <p:spPr bwMode="auto">
            <a:xfrm>
              <a:off x="2057" y="996"/>
              <a:ext cx="2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sp>
          <p:nvSpPr>
            <p:cNvPr id="20502" name="Rectangle 10"/>
            <p:cNvSpPr>
              <a:spLocks noChangeArrowheads="1"/>
            </p:cNvSpPr>
            <p:nvPr/>
          </p:nvSpPr>
          <p:spPr bwMode="auto">
            <a:xfrm>
              <a:off x="917" y="981"/>
              <a:ext cx="188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จะได้                       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20489" name="Object 11"/>
            <p:cNvGraphicFramePr>
              <a:graphicFrameLocks noChangeAspect="1"/>
            </p:cNvGraphicFramePr>
            <p:nvPr/>
          </p:nvGraphicFramePr>
          <p:xfrm>
            <a:off x="2347" y="964"/>
            <a:ext cx="1365" cy="475"/>
          </p:xfrm>
          <a:graphic>
            <a:graphicData uri="http://schemas.openxmlformats.org/presentationml/2006/ole">
              <p:oleObj spid="_x0000_s2057" name="Microsoft Equation 3.0" r:id="rId4" imgW="660400" imgH="228600" progId="Equation.3">
                <p:embed/>
              </p:oleObj>
            </a:graphicData>
          </a:graphic>
        </p:graphicFrame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90950" y="4243388"/>
            <a:ext cx="2541588" cy="819150"/>
            <a:chOff x="2057" y="1529"/>
            <a:chExt cx="1601" cy="516"/>
          </a:xfrm>
        </p:grpSpPr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2338" y="1529"/>
            <a:ext cx="1320" cy="459"/>
          </p:xfrm>
          <a:graphic>
            <a:graphicData uri="http://schemas.openxmlformats.org/presentationml/2006/ole">
              <p:oleObj spid="_x0000_s2055" name="Microsoft Equation 3.0" r:id="rId5" imgW="660400" imgH="228600" progId="Equation.3">
                <p:embed/>
              </p:oleObj>
            </a:graphicData>
          </a:graphic>
        </p:graphicFrame>
        <p:sp>
          <p:nvSpPr>
            <p:cNvPr id="20500" name="Rectangle 15"/>
            <p:cNvSpPr>
              <a:spLocks noChangeArrowheads="1"/>
            </p:cNvSpPr>
            <p:nvPr/>
          </p:nvSpPr>
          <p:spPr bwMode="auto">
            <a:xfrm>
              <a:off x="2057" y="1603"/>
              <a:ext cx="2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790950" y="5218113"/>
            <a:ext cx="2425700" cy="795337"/>
            <a:chOff x="2057" y="2143"/>
            <a:chExt cx="1528" cy="501"/>
          </a:xfrm>
        </p:grpSpPr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2337" y="2143"/>
            <a:ext cx="1248" cy="409"/>
          </p:xfrm>
          <a:graphic>
            <a:graphicData uri="http://schemas.openxmlformats.org/presentationml/2006/ole">
              <p:oleObj spid="_x0000_s2054" name="Microsoft Equation 3.0" r:id="rId6" imgW="583947" imgH="190417" progId="Equation.3">
                <p:embed/>
              </p:oleObj>
            </a:graphicData>
          </a:graphic>
        </p:graphicFrame>
        <p:sp>
          <p:nvSpPr>
            <p:cNvPr id="20499" name="Rectangle 16"/>
            <p:cNvSpPr>
              <a:spLocks noChangeArrowheads="1"/>
            </p:cNvSpPr>
            <p:nvPr/>
          </p:nvSpPr>
          <p:spPr bwMode="auto">
            <a:xfrm>
              <a:off x="2057" y="2202"/>
              <a:ext cx="2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806825" y="1519238"/>
            <a:ext cx="1824038" cy="701675"/>
            <a:chOff x="2766" y="2920"/>
            <a:chExt cx="1149" cy="442"/>
          </a:xfrm>
        </p:grpSpPr>
        <p:sp>
          <p:nvSpPr>
            <p:cNvPr id="20498" name="Rectangle 27"/>
            <p:cNvSpPr>
              <a:spLocks noChangeArrowheads="1"/>
            </p:cNvSpPr>
            <p:nvPr/>
          </p:nvSpPr>
          <p:spPr bwMode="auto">
            <a:xfrm>
              <a:off x="2766" y="2920"/>
              <a:ext cx="2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20485" name="Object 13"/>
            <p:cNvGraphicFramePr>
              <a:graphicFrameLocks noChangeAspect="1"/>
            </p:cNvGraphicFramePr>
            <p:nvPr/>
          </p:nvGraphicFramePr>
          <p:xfrm>
            <a:off x="3027" y="3009"/>
            <a:ext cx="888" cy="292"/>
          </p:xfrm>
          <a:graphic>
            <a:graphicData uri="http://schemas.openxmlformats.org/presentationml/2006/ole">
              <p:oleObj spid="_x0000_s2053" name="Microsoft Equation 3.0" r:id="rId7" imgW="609336" imgH="203112" progId="Equation.3">
                <p:embed/>
              </p:oleObj>
            </a:graphicData>
          </a:graphic>
        </p:graphicFrame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3833813" y="2165350"/>
            <a:ext cx="1082675" cy="701675"/>
            <a:chOff x="2783" y="3300"/>
            <a:chExt cx="682" cy="442"/>
          </a:xfrm>
        </p:grpSpPr>
        <p:sp>
          <p:nvSpPr>
            <p:cNvPr id="20497" name="Rectangle 26"/>
            <p:cNvSpPr>
              <a:spLocks noChangeArrowheads="1"/>
            </p:cNvSpPr>
            <p:nvPr/>
          </p:nvSpPr>
          <p:spPr bwMode="auto">
            <a:xfrm>
              <a:off x="2783" y="3300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  <p:graphicFrame>
          <p:nvGraphicFramePr>
            <p:cNvPr id="20484" name="Object 14"/>
            <p:cNvGraphicFramePr>
              <a:graphicFrameLocks noChangeAspect="1"/>
            </p:cNvGraphicFramePr>
            <p:nvPr/>
          </p:nvGraphicFramePr>
          <p:xfrm>
            <a:off x="3036" y="3337"/>
            <a:ext cx="429" cy="291"/>
          </p:xfrm>
          <a:graphic>
            <a:graphicData uri="http://schemas.openxmlformats.org/presentationml/2006/ole">
              <p:oleObj spid="_x0000_s2052" name="Microsoft Equation 3.0" r:id="rId8" imgW="266353" imgH="177569" progId="Equation.3">
                <p:embed/>
              </p:oleObj>
            </a:graphicData>
          </a:graphic>
        </p:graphicFrame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644525" y="479425"/>
            <a:ext cx="4845050" cy="993775"/>
            <a:chOff x="774" y="2247"/>
            <a:chExt cx="3052" cy="626"/>
          </a:xfrm>
        </p:grpSpPr>
        <p:graphicFrame>
          <p:nvGraphicFramePr>
            <p:cNvPr id="20482" name="Object 15"/>
            <p:cNvGraphicFramePr>
              <a:graphicFrameLocks noChangeAspect="1"/>
            </p:cNvGraphicFramePr>
            <p:nvPr/>
          </p:nvGraphicFramePr>
          <p:xfrm>
            <a:off x="3040" y="2247"/>
            <a:ext cx="786" cy="620"/>
          </p:xfrm>
          <a:graphic>
            <a:graphicData uri="http://schemas.openxmlformats.org/presentationml/2006/ole">
              <p:oleObj spid="_x0000_s2050" name="Microsoft Equation 3.0" r:id="rId9" imgW="495085" imgH="393529" progId="Equation.3">
                <p:embed/>
              </p:oleObj>
            </a:graphicData>
          </a:graphic>
        </p:graphicFrame>
        <p:graphicFrame>
          <p:nvGraphicFramePr>
            <p:cNvPr id="20483" name="Object 12"/>
            <p:cNvGraphicFramePr>
              <a:graphicFrameLocks noChangeAspect="1"/>
            </p:cNvGraphicFramePr>
            <p:nvPr/>
          </p:nvGraphicFramePr>
          <p:xfrm>
            <a:off x="2373" y="2254"/>
            <a:ext cx="362" cy="619"/>
          </p:xfrm>
          <a:graphic>
            <a:graphicData uri="http://schemas.openxmlformats.org/presentationml/2006/ole">
              <p:oleObj spid="_x0000_s2051" name="Microsoft Equation 3.0" r:id="rId10" imgW="228501" imgH="393529" progId="Equation.3">
                <p:embed/>
              </p:oleObj>
            </a:graphicData>
          </a:graphic>
        </p:graphicFrame>
        <p:sp>
          <p:nvSpPr>
            <p:cNvPr id="20496" name="Rectangle 36"/>
            <p:cNvSpPr>
              <a:spLocks noChangeArrowheads="1"/>
            </p:cNvSpPr>
            <p:nvPr/>
          </p:nvSpPr>
          <p:spPr bwMode="auto">
            <a:xfrm>
              <a:off x="774" y="2323"/>
              <a:ext cx="2391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th-TH" sz="44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จาก  กฎลูกโซ่       </a:t>
              </a:r>
              <a:r>
                <a:rPr lang="en-US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=</a:t>
              </a:r>
              <a:r>
                <a:rPr lang="th-TH" sz="4000" b="1">
                  <a:latin typeface="Angsana New" pitchFamily="18" charset="-34"/>
                  <a:ea typeface="Calibri" pitchFamily="34" charset="0"/>
                  <a:cs typeface="FreesiaUPC" pitchFamily="34" charset="-34"/>
                </a:rPr>
                <a:t>  </a:t>
              </a:r>
              <a:endParaRPr lang="th-TH" sz="4000" b="1">
                <a:ea typeface="Calibri" pitchFamily="34" charset="0"/>
                <a:cs typeface="FreesiaUPC" pitchFamily="34" charset="-34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Equation 3.0</vt:lpstr>
      <vt:lpstr>แบบฝึกหัด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แบบฝึกหัด</dc:title>
  <dc:creator>STASNKOD</dc:creator>
  <cp:lastModifiedBy>etcabcha</cp:lastModifiedBy>
  <cp:revision>2</cp:revision>
  <dcterms:created xsi:type="dcterms:W3CDTF">2011-09-10T13:46:09Z</dcterms:created>
  <dcterms:modified xsi:type="dcterms:W3CDTF">2011-09-12T03:29:48Z</dcterms:modified>
</cp:coreProperties>
</file>